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74" r:id="rId18"/>
    <p:sldId id="278" r:id="rId19"/>
    <p:sldId id="277" r:id="rId20"/>
    <p:sldId id="276" r:id="rId21"/>
    <p:sldId id="275" r:id="rId22"/>
    <p:sldId id="273" r:id="rId23"/>
    <p:sldId id="295" r:id="rId24"/>
    <p:sldId id="272" r:id="rId25"/>
    <p:sldId id="280" r:id="rId26"/>
    <p:sldId id="279" r:id="rId27"/>
    <p:sldId id="282" r:id="rId28"/>
    <p:sldId id="283" r:id="rId29"/>
    <p:sldId id="284" r:id="rId30"/>
    <p:sldId id="285" r:id="rId31"/>
    <p:sldId id="287" r:id="rId32"/>
    <p:sldId id="286" r:id="rId33"/>
    <p:sldId id="281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680C-3377-4582-98FD-92FC00240F3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43C6-0FB3-4E19-975C-4E8EF719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www.ebenefits.va.gov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8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6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076834">
            <a:off x="6117337" y="3636613"/>
            <a:ext cx="1920240" cy="1828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7304" y="3867912"/>
            <a:ext cx="293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did you separate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7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6"/>
            <a:ext cx="11749226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711696" y="630936"/>
            <a:ext cx="1261872" cy="2103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3168" y="3511296"/>
            <a:ext cx="603504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8304" y="3502152"/>
            <a:ext cx="1097280" cy="109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6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6" y="64008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6816" y="1746504"/>
            <a:ext cx="609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did not receive separation or retired pay skip to slide 25.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had please follow the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8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269755">
            <a:off x="8119872" y="2999232"/>
            <a:ext cx="1975104" cy="2103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21624" y="3529584"/>
            <a:ext cx="299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what was discussed </a:t>
            </a:r>
          </a:p>
          <a:p>
            <a:r>
              <a:rPr lang="en-US" dirty="0" smtClean="0"/>
              <a:t>You will request an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63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121280">
            <a:off x="5431536" y="5696712"/>
            <a:ext cx="1655064" cy="10058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429000" y="5943600"/>
            <a:ext cx="1252728" cy="2011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0"/>
            <a:ext cx="11749226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928616" y="5047488"/>
            <a:ext cx="978408" cy="1097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9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171" y="441849"/>
            <a:ext cx="6691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STOP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6" y="2859314"/>
            <a:ext cx="9993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will print off the DBQ’s increases that you and Dr. Hill discussed.  You will not submit your claim until </a:t>
            </a:r>
          </a:p>
          <a:p>
            <a:r>
              <a:rPr lang="en-US" dirty="0" smtClean="0"/>
              <a:t>After you have received the DBQ’s back and completed from Dr. Hill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7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520873">
            <a:off x="8275320" y="2971800"/>
            <a:ext cx="2203704" cy="1463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82312" y="3017520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2312" y="3636264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5256" y="4255008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2312" y="4870704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5256" y="5481828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2312" y="6105144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15256" y="6577584"/>
            <a:ext cx="594360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596355">
            <a:off x="6931151" y="4187952"/>
            <a:ext cx="2103120" cy="1371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4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962025"/>
            <a:ext cx="7867650" cy="49339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544392">
            <a:off x="4572000" y="2066544"/>
            <a:ext cx="2514600" cy="23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64024" y="1321446"/>
            <a:ext cx="914400" cy="14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519672" y="3858768"/>
            <a:ext cx="256032" cy="40233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657600" y="5239512"/>
            <a:ext cx="941832" cy="17373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755648" y="4288536"/>
            <a:ext cx="1874520" cy="29260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3877056" y="4956048"/>
            <a:ext cx="292608" cy="147218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626864" y="4654296"/>
            <a:ext cx="886968" cy="1554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626864" y="4937760"/>
            <a:ext cx="886968" cy="192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91456" y="5477256"/>
            <a:ext cx="1106424" cy="1097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5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193792" y="4032504"/>
            <a:ext cx="1097280" cy="16459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4296" y="3035808"/>
            <a:ext cx="91440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1828800"/>
            <a:ext cx="59436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90872" y="3035808"/>
            <a:ext cx="3675888" cy="3822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8503920" y="1929384"/>
            <a:ext cx="1097280" cy="128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6" y="0"/>
            <a:ext cx="115677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4688" y="3666744"/>
            <a:ext cx="740664" cy="630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4416" y="4837176"/>
            <a:ext cx="1536192" cy="53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62088" y="6217920"/>
            <a:ext cx="411480" cy="109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8020" y="6217920"/>
            <a:ext cx="411480" cy="109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93308" y="6217920"/>
            <a:ext cx="411480" cy="356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7760" y="3657600"/>
            <a:ext cx="1746504" cy="8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" y="0"/>
            <a:ext cx="1156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</Words>
  <Application>Microsoft Office PowerPoint</Application>
  <PresentationFormat>Widescreen</PresentationFormat>
  <Paragraphs>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www.ebenefits.va.gov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Epstein, Sarah J. CIV USARMY MEDCOM (US)</dc:creator>
  <cp:lastModifiedBy>Hill, Brian W CIV USARMY MEDCOM (US)</cp:lastModifiedBy>
  <cp:revision>8</cp:revision>
  <dcterms:created xsi:type="dcterms:W3CDTF">2019-08-26T15:17:48Z</dcterms:created>
  <dcterms:modified xsi:type="dcterms:W3CDTF">2019-09-16T18:22:29Z</dcterms:modified>
</cp:coreProperties>
</file>